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76" r:id="rId13"/>
    <p:sldId id="263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89213" y="1925054"/>
            <a:ext cx="8915399" cy="359744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>Młodzi </a:t>
            </a:r>
            <a:r>
              <a:rPr lang="pl-PL" sz="2000" b="1" dirty="0"/>
              <a:t>zawodowcy - </a:t>
            </a:r>
            <a:r>
              <a:rPr lang="pl-PL" sz="2000" b="1" dirty="0" smtClean="0"/>
              <a:t>programy stażowe </a:t>
            </a:r>
            <a:r>
              <a:rPr lang="pl-PL" sz="2000" b="1" dirty="0"/>
              <a:t>dla studentów Wydziału Filologicznego Uniwersytetu </a:t>
            </a:r>
            <a:r>
              <a:rPr lang="pl-PL" sz="2000" b="1" dirty="0" smtClean="0"/>
              <a:t>Opolskiego </a:t>
            </a:r>
            <a:br>
              <a:rPr lang="pl-PL" sz="2000" b="1" dirty="0" smtClean="0"/>
            </a:br>
            <a:r>
              <a:rPr lang="pl-PL" sz="2000" b="1" dirty="0" smtClean="0"/>
              <a:t>edycja </a:t>
            </a:r>
            <a:r>
              <a:rPr lang="pl-PL" sz="2000" b="1" dirty="0" smtClean="0"/>
              <a:t>2018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29133" y="4777379"/>
            <a:ext cx="9175480" cy="1649300"/>
          </a:xfrm>
        </p:spPr>
        <p:txBody>
          <a:bodyPr>
            <a:normAutofit lnSpcReduction="10000"/>
          </a:bodyPr>
          <a:lstStyle/>
          <a:p>
            <a:pPr algn="ctr"/>
            <a:endParaRPr lang="pl-PL" sz="2000" b="1" dirty="0" smtClean="0"/>
          </a:p>
          <a:p>
            <a:endParaRPr lang="pl-PL" sz="1400" b="1" dirty="0" smtClean="0"/>
          </a:p>
          <a:p>
            <a:endParaRPr lang="pl-PL" sz="1400" b="1" dirty="0" smtClean="0"/>
          </a:p>
          <a:p>
            <a:r>
              <a:rPr lang="pl-PL" sz="1400" b="1" dirty="0" smtClean="0"/>
              <a:t> projekt </a:t>
            </a:r>
            <a:r>
              <a:rPr lang="pl-PL" sz="1400" b="1" dirty="0" smtClean="0"/>
              <a:t>współfinansowany </a:t>
            </a:r>
            <a:r>
              <a:rPr lang="pl-PL" sz="1400" b="1" dirty="0"/>
              <a:t>ze środków Unii Europejskiej </a:t>
            </a:r>
            <a:r>
              <a:rPr lang="pl-PL" sz="1400" b="1" dirty="0" smtClean="0"/>
              <a:t>w </a:t>
            </a:r>
            <a:r>
              <a:rPr lang="pl-PL" sz="1400" b="1" dirty="0"/>
              <a:t>ramach Europejskiego Funduszu </a:t>
            </a:r>
            <a:r>
              <a:rPr lang="pl-PL" sz="1400" b="1" dirty="0" smtClean="0"/>
              <a:t>Społecznego</a:t>
            </a:r>
          </a:p>
          <a:p>
            <a:r>
              <a:rPr lang="pl-PL" sz="1400" b="1" dirty="0" smtClean="0"/>
              <a:t>POWR.03.01.00-00-S047/17-00								</a:t>
            </a:r>
            <a:r>
              <a:rPr lang="pl-PL" sz="1400" b="1" dirty="0"/>
              <a:t> wartość projektu 1 </a:t>
            </a:r>
            <a:r>
              <a:rPr lang="pl-PL" sz="1400" b="1" dirty="0" smtClean="0"/>
              <a:t>939</a:t>
            </a:r>
            <a:r>
              <a:rPr lang="pl-PL" sz="1400" b="1" dirty="0"/>
              <a:t> </a:t>
            </a:r>
            <a:r>
              <a:rPr lang="pl-PL" sz="1400" b="1" dirty="0" smtClean="0"/>
              <a:t>204,80 </a:t>
            </a:r>
            <a:r>
              <a:rPr lang="pl-PL" sz="1400" b="1" dirty="0"/>
              <a:t>zł</a:t>
            </a:r>
            <a:endParaRPr lang="pl-PL" sz="1400" dirty="0"/>
          </a:p>
          <a:p>
            <a:endParaRPr lang="pl-PL" dirty="0"/>
          </a:p>
        </p:txBody>
      </p:sp>
      <p:pic>
        <p:nvPicPr>
          <p:cNvPr id="4" name="Obraz 3" descr="C:\Users\AGNIES~2\AppData\Local\Temp\FE_WER_POZIOM-Kolor-01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267" y="3010618"/>
            <a:ext cx="2769079" cy="8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UE_EFS_POZIOM-Kolor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936301" y="2984740"/>
            <a:ext cx="2855343" cy="905773"/>
          </a:xfrm>
          <a:prstGeom prst="rect">
            <a:avLst/>
          </a:prstGeom>
        </p:spPr>
      </p:pic>
      <p:pic>
        <p:nvPicPr>
          <p:cNvPr id="6" name="Obraz 5" descr="E:\Moje dokumenty\logo\LogoUO ligh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4400" y="2984740"/>
            <a:ext cx="863932" cy="76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5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668" y="1380225"/>
            <a:ext cx="9718944" cy="51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d</a:t>
            </a:r>
            <a:r>
              <a:rPr lang="pl-PL" sz="2400" b="1" dirty="0" smtClean="0"/>
              <a:t>okumenty rekrutacyjne: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ał. </a:t>
            </a:r>
            <a:r>
              <a:rPr lang="pl-PL" sz="2400" b="1" dirty="0" smtClean="0"/>
              <a:t>1 </a:t>
            </a:r>
            <a:r>
              <a:rPr lang="pl-PL" sz="2400" b="1" dirty="0" smtClean="0"/>
              <a:t>wniosek o przyjęcie na staż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ał. </a:t>
            </a:r>
            <a:r>
              <a:rPr lang="pl-PL" sz="2400" b="1" dirty="0"/>
              <a:t>2</a:t>
            </a:r>
            <a:r>
              <a:rPr lang="pl-PL" sz="2400" b="1" dirty="0" smtClean="0"/>
              <a:t> </a:t>
            </a:r>
            <a:r>
              <a:rPr lang="pl-PL" sz="2400" b="1" dirty="0" smtClean="0"/>
              <a:t>formularz zgłoszeniowy</a:t>
            </a:r>
          </a:p>
          <a:p>
            <a:pPr lvl="1"/>
            <a:r>
              <a:rPr lang="pl-PL" sz="2400" b="1" dirty="0"/>
              <a:t>z</a:t>
            </a:r>
            <a:r>
              <a:rPr lang="pl-PL" sz="2400" b="1" dirty="0" smtClean="0"/>
              <a:t>ał. </a:t>
            </a:r>
            <a:r>
              <a:rPr lang="pl-PL" sz="2400" b="1" dirty="0" smtClean="0"/>
              <a:t>3 </a:t>
            </a:r>
            <a:r>
              <a:rPr lang="pl-PL" sz="2400" b="1" dirty="0" smtClean="0"/>
              <a:t>oświadczenie kandydata</a:t>
            </a:r>
          </a:p>
          <a:p>
            <a:pPr marL="457200" lvl="1" indent="0">
              <a:buNone/>
            </a:pPr>
            <a:endParaRPr lang="pl-PL" sz="2400" b="1" dirty="0" smtClean="0"/>
          </a:p>
          <a:p>
            <a:pPr lvl="1"/>
            <a:r>
              <a:rPr lang="pl-PL" sz="2400" b="1" dirty="0" smtClean="0"/>
              <a:t>zał. </a:t>
            </a:r>
            <a:r>
              <a:rPr lang="pl-PL" sz="2400" b="1" dirty="0" smtClean="0"/>
              <a:t>4 </a:t>
            </a:r>
            <a:r>
              <a:rPr lang="pl-PL" sz="2400" b="1" dirty="0" smtClean="0"/>
              <a:t>deklaracja </a:t>
            </a:r>
            <a:r>
              <a:rPr lang="pl-PL" sz="2400" b="1" dirty="0" smtClean="0"/>
              <a:t>pracodawcy </a:t>
            </a:r>
            <a:r>
              <a:rPr lang="pl-PL" sz="2400" b="1" dirty="0" smtClean="0">
                <a:solidFill>
                  <a:srgbClr val="FF0000"/>
                </a:solidFill>
              </a:rPr>
              <a:t>(opcjonalnie)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288" y="1544127"/>
            <a:ext cx="8393502" cy="54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887" y="1337094"/>
            <a:ext cx="10170543" cy="59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337094"/>
            <a:ext cx="9242517" cy="53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155" y="1268083"/>
            <a:ext cx="8445260" cy="55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000" b="1" dirty="0" smtClean="0"/>
          </a:p>
          <a:p>
            <a:r>
              <a:rPr lang="pl-PL" sz="2000" b="1" dirty="0" smtClean="0"/>
              <a:t>English </a:t>
            </a:r>
            <a:r>
              <a:rPr lang="pl-PL" sz="2000" b="1" dirty="0" err="1" smtClean="0"/>
              <a:t>Philology</a:t>
            </a:r>
            <a:r>
              <a:rPr lang="pl-PL" sz="2000" b="1" dirty="0" smtClean="0"/>
              <a:t>							(I </a:t>
            </a:r>
            <a:r>
              <a:rPr lang="pl-PL" sz="2000" b="1" dirty="0" err="1" smtClean="0"/>
              <a:t>i</a:t>
            </a:r>
            <a:r>
              <a:rPr lang="pl-PL" sz="2000" b="1" dirty="0" smtClean="0"/>
              <a:t> II stopień</a:t>
            </a:r>
            <a:r>
              <a:rPr lang="pl-PL" sz="2000" b="1" dirty="0" smtClean="0"/>
              <a:t>)</a:t>
            </a:r>
          </a:p>
          <a:p>
            <a:r>
              <a:rPr lang="pl-PL" sz="2000" b="1" dirty="0"/>
              <a:t>English in Public </a:t>
            </a:r>
            <a:r>
              <a:rPr lang="pl-PL" sz="2000" b="1" dirty="0" err="1"/>
              <a:t>Communication</a:t>
            </a:r>
            <a:r>
              <a:rPr lang="pl-PL" sz="2000" b="1" dirty="0"/>
              <a:t>			(I stopień</a:t>
            </a:r>
            <a:r>
              <a:rPr lang="pl-PL" sz="2000" b="1" dirty="0" smtClean="0"/>
              <a:t>)</a:t>
            </a:r>
            <a:endParaRPr lang="pl-PL" sz="2000" b="1" dirty="0" smtClean="0"/>
          </a:p>
          <a:p>
            <a:r>
              <a:rPr lang="pl-PL" sz="2000" b="1" dirty="0" smtClean="0"/>
              <a:t>Filologia sp. Język biznesu					(I </a:t>
            </a:r>
            <a:r>
              <a:rPr lang="pl-PL" sz="2000" b="1" dirty="0" err="1" smtClean="0"/>
              <a:t>i</a:t>
            </a:r>
            <a:r>
              <a:rPr lang="pl-PL" sz="2000" b="1" dirty="0" smtClean="0"/>
              <a:t> II stopień)</a:t>
            </a:r>
          </a:p>
          <a:p>
            <a:r>
              <a:rPr lang="pl-PL" sz="2000" b="1" dirty="0" smtClean="0"/>
              <a:t>Filologia sp. Języki obce w turystyce		(I </a:t>
            </a:r>
            <a:r>
              <a:rPr lang="pl-PL" sz="2000" b="1" dirty="0" smtClean="0"/>
              <a:t>stopień </a:t>
            </a:r>
            <a:r>
              <a:rPr lang="pl-PL" sz="2000" b="1" dirty="0" err="1" smtClean="0"/>
              <a:t>akad</a:t>
            </a:r>
            <a:r>
              <a:rPr lang="pl-PL" sz="2000" b="1" dirty="0" smtClean="0"/>
              <a:t>. + </a:t>
            </a:r>
            <a:r>
              <a:rPr lang="pl-PL" sz="2000" b="1" dirty="0" err="1" smtClean="0"/>
              <a:t>prakt</a:t>
            </a:r>
            <a:r>
              <a:rPr lang="pl-PL" sz="2000" b="1" dirty="0" smtClean="0"/>
              <a:t>.)</a:t>
            </a:r>
          </a:p>
          <a:p>
            <a:r>
              <a:rPr lang="pl-PL" sz="2000" b="1" dirty="0" smtClean="0"/>
              <a:t>Filologia, sp. Slawistyka					(I stopień)</a:t>
            </a:r>
          </a:p>
          <a:p>
            <a:r>
              <a:rPr lang="pl-PL" sz="2000" b="1" dirty="0" smtClean="0"/>
              <a:t>Filologia, sp. Filologia romańska			(I </a:t>
            </a:r>
            <a:r>
              <a:rPr lang="pl-PL" sz="2000" b="1" dirty="0" err="1" smtClean="0"/>
              <a:t>i</a:t>
            </a:r>
            <a:r>
              <a:rPr lang="pl-PL" sz="2000" b="1" dirty="0" smtClean="0"/>
              <a:t> II stopień)</a:t>
            </a:r>
          </a:p>
          <a:p>
            <a:r>
              <a:rPr lang="pl-PL" sz="2000" b="1" dirty="0" smtClean="0"/>
              <a:t>Filologia polska								(I </a:t>
            </a:r>
            <a:r>
              <a:rPr lang="pl-PL" sz="2000" b="1" dirty="0" err="1" smtClean="0"/>
              <a:t>i</a:t>
            </a:r>
            <a:r>
              <a:rPr lang="pl-PL" sz="2000" b="1" dirty="0" smtClean="0"/>
              <a:t> II stopień)</a:t>
            </a:r>
          </a:p>
          <a:p>
            <a:r>
              <a:rPr lang="pl-PL" sz="2000" b="1" dirty="0" smtClean="0"/>
              <a:t>Kulturoznawstwo							(I stopień)</a:t>
            </a:r>
            <a:endParaRPr lang="pl-PL" sz="2000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59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3 miesiące </a:t>
            </a:r>
            <a:r>
              <a:rPr lang="pl-PL" sz="2400" b="1" dirty="0" smtClean="0"/>
              <a:t>VII-XI ( gł. 2.07 – 24.09)</a:t>
            </a:r>
            <a:endParaRPr lang="pl-PL" sz="2400" b="1" dirty="0" smtClean="0"/>
          </a:p>
          <a:p>
            <a:endParaRPr lang="pl-PL" sz="2400" b="1" dirty="0" smtClean="0"/>
          </a:p>
          <a:p>
            <a:r>
              <a:rPr lang="pl-PL" sz="2400" b="1" dirty="0" smtClean="0"/>
              <a:t>6 godzin dziennie (</a:t>
            </a:r>
            <a:r>
              <a:rPr lang="pl-PL" sz="2400" b="1" dirty="0" smtClean="0"/>
              <a:t>średnio, </a:t>
            </a:r>
            <a:r>
              <a:rPr lang="pl-PL" sz="2400" b="1" dirty="0" smtClean="0"/>
              <a:t>min. 20 godz. w tygodniu)</a:t>
            </a:r>
            <a:endParaRPr lang="pl-PL" sz="2400" b="1" dirty="0" smtClean="0"/>
          </a:p>
          <a:p>
            <a:endParaRPr lang="pl-PL" sz="2400" b="1" dirty="0" smtClean="0"/>
          </a:p>
          <a:p>
            <a:r>
              <a:rPr lang="pl-PL" sz="2400" b="1" dirty="0"/>
              <a:t>2</a:t>
            </a:r>
            <a:r>
              <a:rPr lang="pl-PL" sz="2400" b="1" dirty="0" smtClean="0"/>
              <a:t> </a:t>
            </a:r>
            <a:r>
              <a:rPr lang="pl-PL" sz="2400" b="1" dirty="0" smtClean="0"/>
              <a:t>rodzaje: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o 50 km</a:t>
            </a:r>
          </a:p>
          <a:p>
            <a:pPr lvl="1"/>
            <a:r>
              <a:rPr lang="pl-PL" sz="2400" b="1" dirty="0" smtClean="0"/>
              <a:t>powyżej 50 km</a:t>
            </a:r>
          </a:p>
          <a:p>
            <a:pPr marL="457200" lvl="1" indent="0">
              <a:buNone/>
            </a:pPr>
            <a:endParaRPr lang="pl-PL" sz="2400" b="1" dirty="0" smtClean="0"/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1" y="2133599"/>
            <a:ext cx="9444637" cy="44138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b="1" dirty="0"/>
          </a:p>
          <a:p>
            <a:r>
              <a:rPr lang="pl-PL" sz="2400" b="1" dirty="0" smtClean="0"/>
              <a:t>2220 </a:t>
            </a:r>
            <a:r>
              <a:rPr lang="pl-PL" sz="2400" b="1" dirty="0" smtClean="0"/>
              <a:t>zł </a:t>
            </a:r>
            <a:r>
              <a:rPr lang="pl-PL" sz="2400" b="1" dirty="0" smtClean="0"/>
              <a:t>brutto miesięcznie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/>
              <a:t>u</a:t>
            </a:r>
            <a:r>
              <a:rPr lang="pl-PL" sz="2400" b="1" dirty="0" smtClean="0"/>
              <a:t>bezpieczenie i koszt badań </a:t>
            </a:r>
            <a:r>
              <a:rPr lang="pl-PL" sz="2400" b="1" dirty="0" smtClean="0"/>
              <a:t>medycznych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dojazd </a:t>
            </a:r>
            <a:r>
              <a:rPr lang="pl-PL" sz="2400" b="1" dirty="0" smtClean="0"/>
              <a:t>(do </a:t>
            </a:r>
            <a:r>
              <a:rPr lang="pl-PL" sz="2400" b="1" dirty="0" smtClean="0"/>
              <a:t>140 </a:t>
            </a:r>
            <a:r>
              <a:rPr lang="pl-PL" sz="2400" b="1" dirty="0" smtClean="0"/>
              <a:t>zł miesięcznie) – do 50 </a:t>
            </a:r>
            <a:r>
              <a:rPr lang="pl-PL" sz="2400" b="1" dirty="0" smtClean="0"/>
              <a:t>km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zakwaterowanie </a:t>
            </a:r>
            <a:r>
              <a:rPr lang="pl-PL" sz="2400" b="1" dirty="0" smtClean="0"/>
              <a:t>– powyżej 50 km</a:t>
            </a:r>
          </a:p>
        </p:txBody>
      </p:sp>
    </p:spTree>
    <p:extLst>
      <p:ext uri="{BB962C8B-B14F-4D97-AF65-F5344CB8AC3E}">
        <p14:creationId xmlns:p14="http://schemas.microsoft.com/office/powerpoint/2010/main" val="14590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z</a:t>
            </a:r>
            <a:r>
              <a:rPr lang="pl-PL" sz="2400" b="1" dirty="0" smtClean="0"/>
              <a:t>akres merytoryczny stażu zgodny z kierunkiem studiów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potencjalni pracodawcy:</a:t>
            </a:r>
          </a:p>
          <a:p>
            <a:pPr lvl="1"/>
            <a:r>
              <a:rPr lang="pl-PL" sz="2400" b="1" dirty="0"/>
              <a:t>t</a:t>
            </a:r>
            <a:r>
              <a:rPr lang="pl-PL" sz="2400" b="1" dirty="0" smtClean="0"/>
              <a:t>urystyka</a:t>
            </a:r>
          </a:p>
          <a:p>
            <a:pPr lvl="1"/>
            <a:r>
              <a:rPr lang="pl-PL" sz="2400" b="1" dirty="0"/>
              <a:t>o</a:t>
            </a:r>
            <a:r>
              <a:rPr lang="pl-PL" sz="2400" b="1" dirty="0" smtClean="0"/>
              <a:t>bsługa biznesu</a:t>
            </a:r>
          </a:p>
          <a:p>
            <a:pPr lvl="1"/>
            <a:r>
              <a:rPr lang="pl-PL" sz="2400" b="1" dirty="0"/>
              <a:t>b</a:t>
            </a:r>
            <a:r>
              <a:rPr lang="pl-PL" sz="2400" b="1" dirty="0" smtClean="0"/>
              <a:t>iura tłumaczeń</a:t>
            </a:r>
          </a:p>
          <a:p>
            <a:pPr lvl="1"/>
            <a:r>
              <a:rPr lang="pl-PL" sz="2400" b="1" dirty="0" smtClean="0"/>
              <a:t>…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9139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e</a:t>
            </a:r>
            <a:r>
              <a:rPr lang="pl-PL" sz="2400" b="1" dirty="0" smtClean="0"/>
              <a:t>fekty kształcenia</a:t>
            </a:r>
          </a:p>
          <a:p>
            <a:pPr lvl="1"/>
            <a:r>
              <a:rPr lang="pl-PL" sz="2400" b="1" dirty="0"/>
              <a:t>w</a:t>
            </a:r>
            <a:r>
              <a:rPr lang="pl-PL" sz="2400" b="1" dirty="0" smtClean="0"/>
              <a:t>iedza</a:t>
            </a:r>
          </a:p>
          <a:p>
            <a:pPr lvl="1"/>
            <a:r>
              <a:rPr lang="pl-PL" sz="2400" b="1" dirty="0"/>
              <a:t>u</a:t>
            </a:r>
            <a:r>
              <a:rPr lang="pl-PL" sz="2400" b="1" dirty="0" smtClean="0"/>
              <a:t>miejętności</a:t>
            </a:r>
          </a:p>
          <a:p>
            <a:pPr lvl="1"/>
            <a:r>
              <a:rPr lang="pl-PL" sz="2400" b="1" dirty="0"/>
              <a:t>k</a:t>
            </a:r>
            <a:r>
              <a:rPr lang="pl-PL" sz="2400" b="1" dirty="0" smtClean="0"/>
              <a:t>ompetencje społeczne</a:t>
            </a:r>
          </a:p>
          <a:p>
            <a:r>
              <a:rPr lang="pl-PL" sz="2400" b="1" dirty="0" smtClean="0"/>
              <a:t>komunikacja w języku obcym</a:t>
            </a:r>
          </a:p>
          <a:p>
            <a:pPr lvl="1"/>
            <a:r>
              <a:rPr lang="pl-PL" sz="2400" b="1" dirty="0" smtClean="0"/>
              <a:t>w mowie</a:t>
            </a:r>
          </a:p>
          <a:p>
            <a:pPr lvl="1"/>
            <a:r>
              <a:rPr lang="pl-PL" sz="2400" b="1" dirty="0" smtClean="0"/>
              <a:t>w piśmie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8854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s</a:t>
            </a:r>
            <a:r>
              <a:rPr lang="pl-PL" sz="2400" b="1" dirty="0" smtClean="0"/>
              <a:t>tudenci ostatniego roku studiów I </a:t>
            </a:r>
            <a:r>
              <a:rPr lang="pl-PL" sz="2400" b="1" dirty="0" err="1" smtClean="0"/>
              <a:t>i</a:t>
            </a:r>
            <a:r>
              <a:rPr lang="pl-PL" sz="2400" b="1" dirty="0" smtClean="0"/>
              <a:t> II stopnia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absolwenci do 6 miesięcy po </a:t>
            </a:r>
            <a:r>
              <a:rPr lang="pl-PL" sz="2400" b="1" dirty="0" smtClean="0"/>
              <a:t>obronie             </a:t>
            </a:r>
            <a:r>
              <a:rPr lang="pl-PL" sz="2400" b="1" dirty="0" smtClean="0">
                <a:solidFill>
                  <a:srgbClr val="FF0000"/>
                </a:solidFill>
              </a:rPr>
              <a:t>(podpisanie umowy musi nastąpić PRZED OBRONĄ)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b="1" dirty="0" smtClean="0"/>
              <a:t>bierni zawodowo – priorytet w rekrutacji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8486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Autofit/>
          </a:bodyPr>
          <a:lstStyle/>
          <a:p>
            <a:r>
              <a:rPr lang="pl-PL" sz="2400" b="1" dirty="0"/>
              <a:t>t</a:t>
            </a:r>
            <a:r>
              <a:rPr lang="pl-PL" sz="2400" b="1" dirty="0" smtClean="0"/>
              <a:t>ermin rekrutacji:</a:t>
            </a:r>
          </a:p>
          <a:p>
            <a:pPr lvl="1"/>
            <a:r>
              <a:rPr lang="pl-PL" sz="2400" b="1" dirty="0"/>
              <a:t>o</a:t>
            </a:r>
            <a:r>
              <a:rPr lang="pl-PL" sz="2400" b="1" dirty="0" smtClean="0"/>
              <a:t>d poniedziałku </a:t>
            </a:r>
            <a:r>
              <a:rPr lang="pl-PL" sz="2400" b="1" dirty="0" smtClean="0"/>
              <a:t>12 </a:t>
            </a:r>
            <a:r>
              <a:rPr lang="pl-PL" sz="2400" b="1" dirty="0" smtClean="0"/>
              <a:t>lutego do piątku </a:t>
            </a:r>
            <a:r>
              <a:rPr lang="pl-PL" sz="2400" b="1" dirty="0" smtClean="0"/>
              <a:t>23 </a:t>
            </a:r>
            <a:r>
              <a:rPr lang="pl-PL" sz="2400" b="1" dirty="0" smtClean="0"/>
              <a:t>lutego</a:t>
            </a:r>
          </a:p>
          <a:p>
            <a:r>
              <a:rPr lang="pl-PL" sz="2400" b="1" dirty="0"/>
              <a:t>b</a:t>
            </a:r>
            <a:r>
              <a:rPr lang="pl-PL" sz="2400" b="1" dirty="0" smtClean="0"/>
              <a:t>iuro projektu: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ziekanat p.12 (dyżur wg. harmonogramu)</a:t>
            </a:r>
          </a:p>
          <a:p>
            <a:pPr lvl="1"/>
            <a:r>
              <a:rPr lang="pl-PL" sz="2400" b="1" dirty="0"/>
              <a:t>d</a:t>
            </a:r>
            <a:r>
              <a:rPr lang="pl-PL" sz="2400" b="1" dirty="0" smtClean="0"/>
              <a:t>ziekanat p. 7  (codziennie 8.00-15.00)</a:t>
            </a:r>
          </a:p>
          <a:p>
            <a:r>
              <a:rPr lang="pl-PL" sz="2400" b="1" dirty="0"/>
              <a:t>w</a:t>
            </a:r>
            <a:r>
              <a:rPr lang="pl-PL" sz="2400" b="1" dirty="0" smtClean="0"/>
              <a:t>yniki rekrutacji:</a:t>
            </a:r>
          </a:p>
          <a:p>
            <a:pPr lvl="1"/>
            <a:r>
              <a:rPr lang="pl-PL" sz="2400" b="1" dirty="0"/>
              <a:t>s</a:t>
            </a:r>
            <a:r>
              <a:rPr lang="pl-PL" sz="2400" b="1" dirty="0" smtClean="0"/>
              <a:t>trona </a:t>
            </a:r>
            <a:r>
              <a:rPr lang="pl-PL" sz="2400" b="1" dirty="0" smtClean="0"/>
              <a:t>projektu </a:t>
            </a:r>
            <a:r>
              <a:rPr lang="pl-PL" sz="2400" b="1" u="sng" dirty="0" smtClean="0"/>
              <a:t>stazewf.uni.opole.pl</a:t>
            </a:r>
            <a:endParaRPr lang="pl-PL" sz="2400" b="1" u="sng" dirty="0" smtClean="0"/>
          </a:p>
          <a:p>
            <a:pPr lvl="1">
              <a:buNone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6038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stazewf.uni.opole.pl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400" b="1" dirty="0" smtClean="0"/>
          </a:p>
          <a:p>
            <a:r>
              <a:rPr lang="pl-PL" sz="2400" b="1" dirty="0" smtClean="0"/>
              <a:t>Kierownik </a:t>
            </a:r>
            <a:r>
              <a:rPr lang="pl-PL" sz="2400" b="1" dirty="0"/>
              <a:t>P</a:t>
            </a:r>
            <a:r>
              <a:rPr lang="pl-PL" sz="2400" b="1" dirty="0" smtClean="0"/>
              <a:t>rojektu</a:t>
            </a:r>
          </a:p>
          <a:p>
            <a:pPr lvl="1"/>
            <a:r>
              <a:rPr lang="pl-PL" sz="2200" b="1" dirty="0" smtClean="0"/>
              <a:t>dr Elżbieta </a:t>
            </a:r>
            <a:r>
              <a:rPr lang="pl-PL" sz="2200" b="1" dirty="0" smtClean="0"/>
              <a:t>Szymańska-</a:t>
            </a:r>
            <a:r>
              <a:rPr lang="pl-PL" sz="2200" b="1" dirty="0" err="1" smtClean="0"/>
              <a:t>Czaplak</a:t>
            </a:r>
            <a:endParaRPr lang="pl-PL" sz="2200" b="1" dirty="0" smtClean="0"/>
          </a:p>
          <a:p>
            <a:pPr marL="457200" lvl="1" indent="0">
              <a:buNone/>
            </a:pPr>
            <a:endParaRPr lang="pl-PL" sz="2200" b="1" dirty="0" smtClean="0"/>
          </a:p>
          <a:p>
            <a:r>
              <a:rPr lang="pl-PL" sz="2400" b="1" dirty="0" smtClean="0"/>
              <a:t>Koordynator staży </a:t>
            </a:r>
          </a:p>
          <a:p>
            <a:pPr lvl="1"/>
            <a:r>
              <a:rPr lang="pl-PL" sz="2200" b="1" dirty="0"/>
              <a:t>d</a:t>
            </a:r>
            <a:r>
              <a:rPr lang="pl-PL" sz="2200" b="1" dirty="0" smtClean="0"/>
              <a:t>r </a:t>
            </a:r>
            <a:r>
              <a:rPr lang="pl-PL" sz="2200" b="1" dirty="0" smtClean="0"/>
              <a:t>Bartosz </a:t>
            </a:r>
            <a:r>
              <a:rPr lang="pl-PL" sz="2200" b="1" dirty="0" err="1" smtClean="0"/>
              <a:t>Poluszyński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727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394</TotalTime>
  <Words>233</Words>
  <Application>Microsoft Office PowerPoint</Application>
  <PresentationFormat>Panoramiczny</PresentationFormat>
  <Paragraphs>84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Smuga</vt:lpstr>
      <vt:lpstr>Młodzi zawodowcy - programy stażowe dla studentów Wydziału Filologicznego Uniwersytetu Opolskiego  edycja 2018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  <vt:lpstr>stazewf.uni.opole.pl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„Młodzi zawodowcy - wdrożenie programów stażowych dla studentów Wydziału Filologicznego Uniwersytetu Opolskiego”,</dc:title>
  <dc:creator>ES</dc:creator>
  <cp:lastModifiedBy>ES</cp:lastModifiedBy>
  <cp:revision>22</cp:revision>
  <dcterms:created xsi:type="dcterms:W3CDTF">2016-05-17T16:28:36Z</dcterms:created>
  <dcterms:modified xsi:type="dcterms:W3CDTF">2018-01-14T20:38:05Z</dcterms:modified>
</cp:coreProperties>
</file>